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33" r:id="rId3"/>
  </p:sldMasterIdLst>
  <p:notesMasterIdLst>
    <p:notesMasterId r:id="rId20"/>
  </p:notesMasterIdLst>
  <p:handoutMasterIdLst>
    <p:handoutMasterId r:id="rId21"/>
  </p:handoutMasterIdLst>
  <p:sldIdLst>
    <p:sldId id="1171" r:id="rId4"/>
    <p:sldId id="1172" r:id="rId5"/>
    <p:sldId id="1173" r:id="rId6"/>
    <p:sldId id="1175" r:id="rId7"/>
    <p:sldId id="1176" r:id="rId8"/>
    <p:sldId id="1181" r:id="rId9"/>
    <p:sldId id="1182" r:id="rId10"/>
    <p:sldId id="1177" r:id="rId11"/>
    <p:sldId id="1183" r:id="rId12"/>
    <p:sldId id="1178" r:id="rId13"/>
    <p:sldId id="1184" r:id="rId14"/>
    <p:sldId id="1186" r:id="rId15"/>
    <p:sldId id="1179" r:id="rId16"/>
    <p:sldId id="1185" r:id="rId17"/>
    <p:sldId id="1174" r:id="rId18"/>
    <p:sldId id="118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2188042B-9BB4-2C42-831C-2E3190F33DF2}">
          <p14:sldIdLst>
            <p14:sldId id="1171"/>
            <p14:sldId id="1172"/>
            <p14:sldId id="1173"/>
            <p14:sldId id="1175"/>
          </p14:sldIdLst>
        </p14:section>
        <p14:section name="Исследование приложений-конкурентов" id="{143F3F60-E92F-7044-9268-E8347BBC8A10}">
          <p14:sldIdLst>
            <p14:sldId id="1176"/>
            <p14:sldId id="1181"/>
            <p14:sldId id="1182"/>
          </p14:sldIdLst>
        </p14:section>
        <p14:section name="Дизайн и прототипирование" id="{FEDEB2F7-23F5-B148-8D7B-996713E9CA8F}">
          <p14:sldIdLst>
            <p14:sldId id="1177"/>
            <p14:sldId id="1183"/>
          </p14:sldIdLst>
        </p14:section>
        <p14:section name="Написание программного кода приложения" id="{303247A8-B33F-B346-8200-CA67260E06C5}">
          <p14:sldIdLst>
            <p14:sldId id="1178"/>
            <p14:sldId id="1184"/>
            <p14:sldId id="1186"/>
          </p14:sldIdLst>
        </p14:section>
        <p14:section name="Тестирование готового продукта" id="{B9B74DE4-FAD3-8C4F-865D-928EE3EE82E8}">
          <p14:sldIdLst>
            <p14:sldId id="1179"/>
            <p14:sldId id="1185"/>
          </p14:sldIdLst>
        </p14:section>
        <p14:section name="Конец" id="{5ED747A7-6031-7046-8D2C-C766C1A732DE}">
          <p14:sldIdLst>
            <p14:sldId id="1174"/>
            <p14:sldId id="11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9D9D9D"/>
    <a:srgbClr val="FEFEFE"/>
    <a:srgbClr val="BFB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7" autoAdjust="0"/>
    <p:restoredTop sz="90520" autoAdjust="0"/>
  </p:normalViewPr>
  <p:slideViewPr>
    <p:cSldViewPr snapToGrid="0" snapToObjects="1">
      <p:cViewPr varScale="1">
        <p:scale>
          <a:sx n="117" d="100"/>
          <a:sy n="117" d="100"/>
        </p:scale>
        <p:origin x="192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10/19/24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financialcompass.app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493201"/>
            <a:ext cx="6067650" cy="1151382"/>
          </a:xfrm>
        </p:spPr>
        <p:txBody>
          <a:bodyPr/>
          <a:lstStyle/>
          <a:p>
            <a:r>
              <a:rPr lang="ru-RU" dirty="0"/>
              <a:t>Финансовый Компас </a:t>
            </a:r>
            <a:r>
              <a:rPr lang="en-US" dirty="0"/>
              <a:t>— </a:t>
            </a:r>
            <a:r>
              <a:rPr lang="ru-RU" dirty="0"/>
              <a:t>мобильное веб-приложение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11EB5A-5019-E623-35A7-FBFF0F8B28A1}"/>
              </a:ext>
            </a:extLst>
          </p:cNvPr>
          <p:cNvSpPr/>
          <p:nvPr/>
        </p:nvSpPr>
        <p:spPr>
          <a:xfrm>
            <a:off x="5148945" y="5876733"/>
            <a:ext cx="1894112" cy="6514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AC53-244B-4289-B3B5-D31C1BFD5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399" y="5958778"/>
            <a:ext cx="3963202" cy="689289"/>
          </a:xfrm>
        </p:spPr>
        <p:txBody>
          <a:bodyPr>
            <a:normAutofit/>
          </a:bodyPr>
          <a:lstStyle/>
          <a:p>
            <a:pPr lvl="1"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Санкт-Петербург</a:t>
            </a:r>
          </a:p>
          <a:p>
            <a:pPr lvl="1"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2024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769069-929B-152C-91FB-5ED421573F1D}"/>
              </a:ext>
            </a:extLst>
          </p:cNvPr>
          <p:cNvGrpSpPr/>
          <p:nvPr/>
        </p:nvGrpSpPr>
        <p:grpSpPr>
          <a:xfrm>
            <a:off x="1361273" y="4042536"/>
            <a:ext cx="2180266" cy="2159906"/>
            <a:chOff x="7612999" y="1761434"/>
            <a:chExt cx="2838331" cy="281182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DC51-8838-C586-4EB7-B13B6494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1782" y="1933712"/>
              <a:ext cx="2639548" cy="2639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21B50C5-9E9C-22DF-39D2-86B4E5F8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12999" y="1761434"/>
              <a:ext cx="2639548" cy="2639548"/>
            </a:xfrm>
            <a:prstGeom prst="rect">
              <a:avLst/>
            </a:prstGeom>
          </p:spPr>
        </p:pic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F2AB-5A42-2AB7-9A2E-9E0137FE6BBE}"/>
              </a:ext>
            </a:extLst>
          </p:cNvPr>
          <p:cNvSpPr/>
          <p:nvPr/>
        </p:nvSpPr>
        <p:spPr>
          <a:xfrm>
            <a:off x="7724550" y="3918856"/>
            <a:ext cx="4140880" cy="17736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ADCF7EF-2D1B-49F2-2ED5-8A3BF56A9AE1}"/>
              </a:ext>
            </a:extLst>
          </p:cNvPr>
          <p:cNvSpPr txBox="1">
            <a:spLocks/>
          </p:cNvSpPr>
          <p:nvPr/>
        </p:nvSpPr>
        <p:spPr>
          <a:xfrm>
            <a:off x="7500256" y="4103126"/>
            <a:ext cx="4140881" cy="158933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Выполнили студенты гр. 4326: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Волжан Евгений Михайлович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Георгов Олег Георгиевич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Томчук Григорий Сергеевич</a:t>
            </a:r>
          </a:p>
          <a:p>
            <a:pPr marL="285750" indent="-285750" algn="r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Якупов </a:t>
            </a:r>
            <a:r>
              <a:rPr lang="ru-RU" dirty="0" err="1"/>
              <a:t>Расуль</a:t>
            </a:r>
            <a:r>
              <a:rPr lang="ru-RU" dirty="0"/>
              <a:t> </a:t>
            </a:r>
            <a:r>
              <a:rPr lang="ru-RU" dirty="0" err="1"/>
              <a:t>Газинурович</a:t>
            </a:r>
            <a:endParaRPr lang="ru-RU" dirty="0"/>
          </a:p>
          <a:p>
            <a:pPr algn="r" fontAlgn="base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канд. техн. наук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Кравченко Виктория Викторовна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21C1E3F3-950C-D601-98C2-1D7D7191D547}"/>
              </a:ext>
            </a:extLst>
          </p:cNvPr>
          <p:cNvSpPr txBox="1">
            <a:spLocks/>
          </p:cNvSpPr>
          <p:nvPr/>
        </p:nvSpPr>
        <p:spPr>
          <a:xfrm>
            <a:off x="3483429" y="209933"/>
            <a:ext cx="5225142" cy="155150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Министерство науки и высшего образования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Федеральное государственное автономное образовательное учреждение высшего образования «Санкт-Петербургский государственный университет аэрокосмического приборостроения»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Институт информационных технологий и программирования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8994C0F2-A8E5-9994-5EAB-752EE51EF4FB}"/>
              </a:ext>
            </a:extLst>
          </p:cNvPr>
          <p:cNvSpPr txBox="1">
            <a:spLocks/>
          </p:cNvSpPr>
          <p:nvPr/>
        </p:nvSpPr>
        <p:spPr>
          <a:xfrm>
            <a:off x="3062175" y="1815359"/>
            <a:ext cx="6067650" cy="542947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>
                <a:solidFill>
                  <a:schemeClr val="tx1"/>
                </a:solidFill>
              </a:rPr>
              <a:t>Проектная работа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1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8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6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программного кода приложения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2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готового продукта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5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готового продукта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5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9608330" cy="5040312"/>
          </a:xfrm>
        </p:spPr>
        <p:txBody>
          <a:bodyPr>
            <a:normAutofit fontScale="92500" lnSpcReduction="20000"/>
          </a:bodyPr>
          <a:lstStyle/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Коваленко, В. Н. Обзор популярных мобильных приложений для управления личными финансами // Финансы и кредит. – 2021. – № 10. – С. 24-29.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Иванов, П. А., Смирнова, Е. В. Рынок мобильных приложений для управления личными финансами: тенденции и перспективы // Современные информационные технологии и ИТ-образование. – 2020. – Т. 16, № 3. – С. 45-54.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Петренко, А. В. Прототипирование мобильных приложений в </a:t>
            </a:r>
            <a:r>
              <a:rPr lang="en-US" sz="1600" dirty="0"/>
              <a:t>Figma // </a:t>
            </a:r>
            <a:r>
              <a:rPr lang="ru-RU" sz="1600" dirty="0"/>
              <a:t>Журнал системных исследований. – 2022. – № 7. – С. 34-39.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Соколова, М. В. Разработка пользовательского интерфейса с помощью </a:t>
            </a:r>
            <a:r>
              <a:rPr lang="en-US" sz="1600" dirty="0"/>
              <a:t>Figma // </a:t>
            </a:r>
            <a:r>
              <a:rPr lang="ru-RU" sz="1600" dirty="0"/>
              <a:t>Вестник информационных технологий. – 2021. – Т. 28, № 5. – С. 78-83.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Иванов, Д. С. Применение </a:t>
            </a:r>
            <a:r>
              <a:rPr lang="en-US" sz="1600" dirty="0" err="1"/>
              <a:t>Vue.js</a:t>
            </a:r>
            <a:r>
              <a:rPr lang="en-US" sz="1600" dirty="0"/>
              <a:t> </a:t>
            </a:r>
            <a:r>
              <a:rPr lang="ru-RU" sz="1600" dirty="0"/>
              <a:t>для создания веб-приложений // Вестник программной инженерии. – 2021. – Т. 10, № 2. – С. 98-104.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Андреев, Е. Н., Сидорова, Л. М. Разработка одностраничных веб-приложений с использованием </a:t>
            </a:r>
            <a:r>
              <a:rPr lang="en-US" sz="1600" dirty="0" err="1"/>
              <a:t>Nuxt.js</a:t>
            </a:r>
            <a:r>
              <a:rPr lang="en-US" sz="1600" dirty="0"/>
              <a:t> // </a:t>
            </a:r>
            <a:r>
              <a:rPr lang="ru-RU" sz="1600" dirty="0"/>
              <a:t>Современные проблемы компьютерных наук. – 2020. – Т. 5, № 4. – С. 22-28.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Нестеренко, О. В. Применение </a:t>
            </a:r>
            <a:r>
              <a:rPr lang="en-US" sz="1600" dirty="0"/>
              <a:t>Google Firebase </a:t>
            </a:r>
            <a:r>
              <a:rPr lang="ru-RU" sz="1600" dirty="0"/>
              <a:t>для разработки мобильных приложений // Вестник цифровых технологий. – 2021. – № 12. – С. 13-18.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Белов, П. А. Использование </a:t>
            </a:r>
            <a:r>
              <a:rPr lang="en-US" sz="1600" dirty="0"/>
              <a:t>Firebase </a:t>
            </a:r>
            <a:r>
              <a:rPr lang="ru-RU" sz="1600" dirty="0"/>
              <a:t>для хранения данных мобильных приложений // Моделирование и анализ информационных систем. – 2020. – Т. 27, № 6. – С. 45-51.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Смирнов, А. В. Облачные платформы для хранения данных мобильных приложений // Вопросы информационных технологий. – 2020. – № 8. – С. 67-72.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ru-RU" sz="1600" dirty="0"/>
              <a:t>Сидоров, И. Г. Архитектура облачных сервисов для мобильных приложений // Вестник прикладных исследований. – 2021. – Т. 9, № 2. – С. 56-61.</a:t>
            </a:r>
          </a:p>
        </p:txBody>
      </p:sp>
    </p:spTree>
    <p:extLst>
      <p:ext uri="{BB962C8B-B14F-4D97-AF65-F5344CB8AC3E}">
        <p14:creationId xmlns:p14="http://schemas.microsoft.com/office/powerpoint/2010/main" val="3911096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C1689-82A7-7218-8C96-FA7260A9D5D5}"/>
              </a:ext>
            </a:extLst>
          </p:cNvPr>
          <p:cNvSpPr txBox="1">
            <a:spLocks/>
          </p:cNvSpPr>
          <p:nvPr/>
        </p:nvSpPr>
        <p:spPr>
          <a:xfrm>
            <a:off x="550863" y="2276648"/>
            <a:ext cx="6668084" cy="1738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Благодарим за внимание.</a:t>
            </a:r>
            <a:endParaRPr lang="en-US" dirty="0"/>
          </a:p>
          <a:p>
            <a:r>
              <a:rPr lang="ru-RU" dirty="0"/>
              <a:t>Вы можете найти наше приложение, перейдя по ссылке: </a:t>
            </a:r>
            <a:r>
              <a:rPr lang="en-US" dirty="0">
                <a:hlinkClick r:id="rId2"/>
              </a:rPr>
              <a:t>https://financialcompass.app</a:t>
            </a:r>
            <a:r>
              <a:rPr lang="ru-RU" dirty="0"/>
              <a:t>, или же наведя камеру на </a:t>
            </a:r>
            <a:r>
              <a:rPr lang="en-US" dirty="0"/>
              <a:t>QR-</a:t>
            </a:r>
            <a:r>
              <a:rPr lang="ru-RU" dirty="0"/>
              <a:t>код.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AAC134-A168-FCCF-3159-126C0872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37" y="1809854"/>
            <a:ext cx="2672235" cy="26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9608330" cy="5040312"/>
          </a:xfrm>
        </p:spPr>
        <p:txBody>
          <a:bodyPr>
            <a:noAutofit/>
          </a:bodyPr>
          <a:lstStyle/>
          <a:p>
            <a:r>
              <a:rPr lang="ru-RU" dirty="0"/>
              <a:t>Миссия данного проекта заключается в том, чтобы создать простое и удобное приложение, которое поможет отслеживать доходы и расходы пользователя, обеспечивая базовые функции для управления личными финансами.</a:t>
            </a:r>
          </a:p>
          <a:p>
            <a:r>
              <a:rPr lang="ru-RU" b="1" dirty="0"/>
              <a:t>Основная цель</a:t>
            </a:r>
            <a:r>
              <a:rPr lang="ru-RU" dirty="0"/>
              <a:t> — разработка простого приложения для отслеживания доходов и расходов. Подцелями являются: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Создание интуитивно понятного интерфейса.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Реализация основных функций для ввода и учета доходов и расходов.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Обеспечение безопасности данных пользователей.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dirty="0"/>
              <a:t>Создание простых отчетов для анализа финансового состояния.</a:t>
            </a:r>
          </a:p>
        </p:txBody>
      </p:sp>
    </p:spTree>
    <p:extLst>
      <p:ext uri="{BB962C8B-B14F-4D97-AF65-F5344CB8AC3E}">
        <p14:creationId xmlns:p14="http://schemas.microsoft.com/office/powerpoint/2010/main" val="354470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385F6-8456-2C72-A534-B9F5E54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340031-DE9F-8B27-6210-24CFEE4D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9608330" cy="5040312"/>
          </a:xfrm>
        </p:spPr>
        <p:txBody>
          <a:bodyPr>
            <a:normAutofit/>
          </a:bodyPr>
          <a:lstStyle/>
          <a:p>
            <a:r>
              <a:rPr lang="ru-RU" dirty="0"/>
              <a:t>Перед реализацией готового продукта нашей командой были сформулированы следующие задачи: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b="1" dirty="0"/>
              <a:t>Анализ существующих решений на рынке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ru-RU" dirty="0"/>
              <a:t>Изучить и проанализировать популярные приложения для управления личными финансами, выявить их сильные и слабые стороны, а также определить уникальные функции, которые могут помочь привлечь пользователей к нашему приложению.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b="1" dirty="0"/>
              <a:t>Разработка прототипа приложения</a:t>
            </a:r>
            <a:r>
              <a:rPr lang="en-US" b="1" dirty="0"/>
              <a:t>. </a:t>
            </a:r>
            <a:r>
              <a:rPr lang="ru-RU" dirty="0"/>
              <a:t>Создать макеты пользовательского интерфейса, разработать информационную схему базы данных.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b="1" dirty="0"/>
              <a:t>Программирование и интеграция функций</a:t>
            </a:r>
            <a:r>
              <a:rPr lang="en-US" b="1" dirty="0"/>
              <a:t>. </a:t>
            </a:r>
            <a:r>
              <a:rPr lang="ru-RU" dirty="0"/>
              <a:t>Реализовать предусмотренные дизайном функции приложения, интегрировать их в интерфейс.</a:t>
            </a:r>
          </a:p>
          <a:p>
            <a:pPr marL="342900" indent="-342900"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ru-RU" b="1" dirty="0"/>
              <a:t>Тестирование и запуск приложения</a:t>
            </a:r>
            <a:r>
              <a:rPr lang="en-US" b="1" dirty="0"/>
              <a:t>. </a:t>
            </a:r>
            <a:r>
              <a:rPr lang="ru-RU" dirty="0"/>
              <a:t>Подготовить приложение к использованию и предоставить доступ для пользователей.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9F4D94-FBF3-3E9D-BD05-3C99A049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Исикавы для «Финансового Компаса»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A69D8-A8BA-EFA0-1976-FF081B01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341438"/>
            <a:ext cx="11090275" cy="46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06B8B8-0955-F080-B074-303AEC69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179" y="1001486"/>
            <a:ext cx="5001641" cy="5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приложений-конкурентов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ED701-12FA-7649-8225-8C73EAB82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8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B4185-02F1-A35C-E6CE-5DC3EF90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783223"/>
            <a:ext cx="7772400" cy="38358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35FC79-50FF-8B4D-44DD-9A9DF9201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161" y="2208154"/>
            <a:ext cx="2985977" cy="29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8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ED3B-262F-4372-5BA0-1FA410A4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и прототипирование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2397A-DC73-E3D2-5B17-F1FEB934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311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78441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177</TotalTime>
  <Words>643</Words>
  <Application>Microsoft Macintosh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Wingdings</vt:lpstr>
      <vt:lpstr>Arial</vt:lpstr>
      <vt:lpstr>Титульная страница</vt:lpstr>
      <vt:lpstr>Текстовые блоки</vt:lpstr>
      <vt:lpstr>Дополнительные блоки</vt:lpstr>
      <vt:lpstr>Финансовый Компас — мобильное веб-приложение</vt:lpstr>
      <vt:lpstr>Цели</vt:lpstr>
      <vt:lpstr>Задачи</vt:lpstr>
      <vt:lpstr>Диаграмма Исикавы для «Финансового Компаса»</vt:lpstr>
      <vt:lpstr>Исследование приложений-конкурентов</vt:lpstr>
      <vt:lpstr>Исследование приложений-конкурентов</vt:lpstr>
      <vt:lpstr>Исследование приложений-конкурентов</vt:lpstr>
      <vt:lpstr>Дизайн и прототипирование</vt:lpstr>
      <vt:lpstr>Дизайн и прототипирование</vt:lpstr>
      <vt:lpstr>Написание программного кода приложения</vt:lpstr>
      <vt:lpstr>Написание программного кода приложения</vt:lpstr>
      <vt:lpstr>Написание программного кода приложения</vt:lpstr>
      <vt:lpstr>Тестирование готового продукта</vt:lpstr>
      <vt:lpstr>Тестирование готового продукта</vt:lpstr>
      <vt:lpstr>Список использованных источников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Grigory Tomchuk</cp:lastModifiedBy>
  <cp:revision>118</cp:revision>
  <dcterms:created xsi:type="dcterms:W3CDTF">2023-06-16T08:15:39Z</dcterms:created>
  <dcterms:modified xsi:type="dcterms:W3CDTF">2024-10-19T16:12:38Z</dcterms:modified>
  <cp:category/>
</cp:coreProperties>
</file>